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edbb12136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edbb12136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dbb12136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dbb12136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edbb121362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edbb121362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edbb121362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edbb121362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69798F-FD10-C598-83F6-9D9A1F6A167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4927600"/>
            <a:ext cx="5445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Twinning in Schools 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 introduction for teachers and leaders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l="30" r="20"/>
          <a:stretch/>
        </p:blipFill>
        <p:spPr>
          <a:xfrm>
            <a:off x="-35700" y="0"/>
            <a:ext cx="9210675" cy="5147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 descr="Please just provide the Venn diagram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5700" y="0"/>
            <a:ext cx="92106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 descr="Create a slide which shows which subjects in the Primary Curriculum in the UK twinning fits int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5700" y="0"/>
            <a:ext cx="92106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On-screen Show (16:9)</PresentationFormat>
  <Paragraphs>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Aptos</vt:lpstr>
      <vt:lpstr>Arial</vt:lpstr>
      <vt:lpstr>Simple Light</vt:lpstr>
      <vt:lpstr>Twinning in Schools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Zoe Gibbons</dc:creator>
  <cp:lastModifiedBy>Zoe Gibbons</cp:lastModifiedBy>
  <cp:revision>1</cp:revision>
  <dcterms:modified xsi:type="dcterms:W3CDTF">2026-06-18T14:47:50Z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9fc0e63-07aa-4a42-9f0d-00e32f43700c_Enabled">
    <vt:lpwstr>true</vt:lpwstr>
  </property>
  <property fmtid="{D5CDD505-2E9C-101B-9397-08002B2CF9AE}" pid="3" name="MSIP_Label_e9fc0e63-07aa-4a42-9f0d-00e32f43700c_SetDate">
    <vt:lpwstr>2026-06-18T14:47:21Z</vt:lpwstr>
  </property>
  <property fmtid="{D5CDD505-2E9C-101B-9397-08002B2CF9AE}" pid="4" name="MSIP_Label_e9fc0e63-07aa-4a42-9f0d-00e32f43700c_Method">
    <vt:lpwstr>Standard</vt:lpwstr>
  </property>
  <property fmtid="{D5CDD505-2E9C-101B-9397-08002B2CF9AE}" pid="5" name="MSIP_Label_e9fc0e63-07aa-4a42-9f0d-00e32f43700c_Name">
    <vt:lpwstr>OFFICIAL - Internal</vt:lpwstr>
  </property>
  <property fmtid="{D5CDD505-2E9C-101B-9397-08002B2CF9AE}" pid="6" name="MSIP_Label_e9fc0e63-07aa-4a42-9f0d-00e32f43700c_SiteId">
    <vt:lpwstr>6378a7a5-0f21-4482-aee0-897eb7de331f</vt:lpwstr>
  </property>
  <property fmtid="{D5CDD505-2E9C-101B-9397-08002B2CF9AE}" pid="7" name="MSIP_Label_e9fc0e63-07aa-4a42-9f0d-00e32f43700c_ActionId">
    <vt:lpwstr>69ddcfb5-c37b-4eca-9b1a-aa4c5e010487</vt:lpwstr>
  </property>
  <property fmtid="{D5CDD505-2E9C-101B-9397-08002B2CF9AE}" pid="8" name="MSIP_Label_e9fc0e63-07aa-4a42-9f0d-00e32f43700c_ContentBits">
    <vt:lpwstr>2</vt:lpwstr>
  </property>
  <property fmtid="{D5CDD505-2E9C-101B-9397-08002B2CF9AE}" pid="9" name="MSIP_Label_e9fc0e63-07aa-4a42-9f0d-00e32f43700c_Tag">
    <vt:lpwstr>10, 3, 0, 1</vt:lpwstr>
  </property>
  <property fmtid="{D5CDD505-2E9C-101B-9397-08002B2CF9AE}" pid="10" name="ClassificationContentMarkingFooterLocations">
    <vt:lpwstr>Simple Light:3</vt:lpwstr>
  </property>
  <property fmtid="{D5CDD505-2E9C-101B-9397-08002B2CF9AE}" pid="11" name="ClassificationContentMarkingFooterText">
    <vt:lpwstr>OFFICIAL</vt:lpwstr>
  </property>
</Properties>
</file>